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4"/>
  </p:notesMasterIdLst>
  <p:sldIdLst>
    <p:sldId id="256" r:id="rId2"/>
    <p:sldId id="258" r:id="rId3"/>
    <p:sldId id="277" r:id="rId4"/>
    <p:sldId id="269" r:id="rId5"/>
    <p:sldId id="270" r:id="rId6"/>
    <p:sldId id="264" r:id="rId7"/>
    <p:sldId id="262" r:id="rId8"/>
    <p:sldId id="275" r:id="rId9"/>
    <p:sldId id="272" r:id="rId10"/>
    <p:sldId id="273" r:id="rId11"/>
    <p:sldId id="274" r:id="rId12"/>
    <p:sldId id="276" r:id="rId13"/>
    <p:sldId id="257" r:id="rId14"/>
    <p:sldId id="265" r:id="rId15"/>
    <p:sldId id="259" r:id="rId16"/>
    <p:sldId id="260" r:id="rId17"/>
    <p:sldId id="261" r:id="rId18"/>
    <p:sldId id="263" r:id="rId19"/>
    <p:sldId id="266" r:id="rId20"/>
    <p:sldId id="267" r:id="rId21"/>
    <p:sldId id="268" r:id="rId22"/>
    <p:sldId id="271" r:id="rId23"/>
  </p:sldIdLst>
  <p:sldSz cx="12192000" cy="6858000"/>
  <p:notesSz cx="6735763" cy="98663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FF00FF"/>
    <a:srgbClr val="FF00D8"/>
    <a:srgbClr val="FF9CFF"/>
    <a:srgbClr val="9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5" autoAdjust="0"/>
    <p:restoredTop sz="94660"/>
  </p:normalViewPr>
  <p:slideViewPr>
    <p:cSldViewPr snapToGrid="0" showGuides="1">
      <p:cViewPr>
        <p:scale>
          <a:sx n="103" d="100"/>
          <a:sy n="103" d="100"/>
        </p:scale>
        <p:origin x="13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masa Fujiwara" userId="773db4682fb361c6" providerId="LiveId" clId="{C81E7486-0920-46E0-9B97-EEBBFB4DB276}"/>
    <pc:docChg chg="undo custSel addSld modSld sldOrd">
      <pc:chgData name="Tomomasa Fujiwara" userId="773db4682fb361c6" providerId="LiveId" clId="{C81E7486-0920-46E0-9B97-EEBBFB4DB276}" dt="2020-02-27T04:26:48.792" v="1449" actId="1076"/>
      <pc:docMkLst>
        <pc:docMk/>
      </pc:docMkLst>
      <pc:sldChg chg="modSp">
        <pc:chgData name="Tomomasa Fujiwara" userId="773db4682fb361c6" providerId="LiveId" clId="{C81E7486-0920-46E0-9B97-EEBBFB4DB276}" dt="2020-02-27T01:26:22.023" v="777" actId="20577"/>
        <pc:sldMkLst>
          <pc:docMk/>
          <pc:sldMk cId="833595436" sldId="256"/>
        </pc:sldMkLst>
        <pc:spChg chg="mod">
          <ac:chgData name="Tomomasa Fujiwara" userId="773db4682fb361c6" providerId="LiveId" clId="{C81E7486-0920-46E0-9B97-EEBBFB4DB276}" dt="2020-02-27T01:26:22.023" v="777" actId="20577"/>
          <ac:spMkLst>
            <pc:docMk/>
            <pc:sldMk cId="833595436" sldId="256"/>
            <ac:spMk id="4" creationId="{41D6BA66-B9F8-4EA1-A21F-F085E823E0FF}"/>
          </ac:spMkLst>
        </pc:spChg>
      </pc:sldChg>
      <pc:sldChg chg="addSp delSp modSp add">
        <pc:chgData name="Tomomasa Fujiwara" userId="773db4682fb361c6" providerId="LiveId" clId="{C81E7486-0920-46E0-9B97-EEBBFB4DB276}" dt="2020-02-27T00:34:12.880" v="300" actId="14100"/>
        <pc:sldMkLst>
          <pc:docMk/>
          <pc:sldMk cId="2246571985" sldId="257"/>
        </pc:sldMkLst>
        <pc:spChg chg="mod">
          <ac:chgData name="Tomomasa Fujiwara" userId="773db4682fb361c6" providerId="LiveId" clId="{C81E7486-0920-46E0-9B97-EEBBFB4DB276}" dt="2020-02-20T16:07:10.533" v="20" actId="20577"/>
          <ac:spMkLst>
            <pc:docMk/>
            <pc:sldMk cId="2246571985" sldId="257"/>
            <ac:spMk id="2" creationId="{B2147098-793F-4422-A106-A06D6C7C69F7}"/>
          </ac:spMkLst>
        </pc:spChg>
        <pc:spChg chg="del mod">
          <ac:chgData name="Tomomasa Fujiwara" userId="773db4682fb361c6" providerId="LiveId" clId="{C81E7486-0920-46E0-9B97-EEBBFB4DB276}" dt="2020-02-20T16:07:31.181" v="22" actId="931"/>
          <ac:spMkLst>
            <pc:docMk/>
            <pc:sldMk cId="2246571985" sldId="257"/>
            <ac:spMk id="3" creationId="{9737D04E-9317-4354-91F1-04DF35D3134C}"/>
          </ac:spMkLst>
        </pc:spChg>
        <pc:spChg chg="add del mod">
          <ac:chgData name="Tomomasa Fujiwara" userId="773db4682fb361c6" providerId="LiveId" clId="{C81E7486-0920-46E0-9B97-EEBBFB4DB276}" dt="2020-02-20T16:09:58.092" v="31" actId="931"/>
          <ac:spMkLst>
            <pc:docMk/>
            <pc:sldMk cId="2246571985" sldId="257"/>
            <ac:spMk id="9" creationId="{80A8A124-1FEF-478F-9B64-D9444B3BA59E}"/>
          </ac:spMkLst>
        </pc:spChg>
        <pc:spChg chg="add mod">
          <ac:chgData name="Tomomasa Fujiwara" userId="773db4682fb361c6" providerId="LiveId" clId="{C81E7486-0920-46E0-9B97-EEBBFB4DB276}" dt="2020-02-20T16:12:19.136" v="104" actId="14100"/>
          <ac:spMkLst>
            <pc:docMk/>
            <pc:sldMk cId="2246571985" sldId="257"/>
            <ac:spMk id="12" creationId="{3CC86B47-5A94-4A4E-B0EE-BAAA55870C2B}"/>
          </ac:spMkLst>
        </pc:spChg>
        <pc:picChg chg="add del mod">
          <ac:chgData name="Tomomasa Fujiwara" userId="773db4682fb361c6" providerId="LiveId" clId="{C81E7486-0920-46E0-9B97-EEBBFB4DB276}" dt="2020-02-20T16:07:35.540" v="23" actId="21"/>
          <ac:picMkLst>
            <pc:docMk/>
            <pc:sldMk cId="2246571985" sldId="257"/>
            <ac:picMk id="7" creationId="{EC5D881D-8AFC-49C4-B2D9-2CF9D53736FC}"/>
          </ac:picMkLst>
        </pc:picChg>
        <pc:picChg chg="add mod">
          <ac:chgData name="Tomomasa Fujiwara" userId="773db4682fb361c6" providerId="LiveId" clId="{C81E7486-0920-46E0-9B97-EEBBFB4DB276}" dt="2020-02-27T00:34:12.880" v="300" actId="14100"/>
          <ac:picMkLst>
            <pc:docMk/>
            <pc:sldMk cId="2246571985" sldId="257"/>
            <ac:picMk id="11" creationId="{8646C367-504C-4275-8B36-D4AC271ED5E6}"/>
          </ac:picMkLst>
        </pc:picChg>
      </pc:sldChg>
      <pc:sldChg chg="addSp delSp modSp add ord">
        <pc:chgData name="Tomomasa Fujiwara" userId="773db4682fb361c6" providerId="LiveId" clId="{C81E7486-0920-46E0-9B97-EEBBFB4DB276}" dt="2020-02-27T00:34:58.400" v="311" actId="1076"/>
        <pc:sldMkLst>
          <pc:docMk/>
          <pc:sldMk cId="3475905702" sldId="258"/>
        </pc:sldMkLst>
        <pc:spChg chg="mod">
          <ac:chgData name="Tomomasa Fujiwara" userId="773db4682fb361c6" providerId="LiveId" clId="{C81E7486-0920-46E0-9B97-EEBBFB4DB276}" dt="2020-02-20T16:08:54.759" v="25"/>
          <ac:spMkLst>
            <pc:docMk/>
            <pc:sldMk cId="3475905702" sldId="258"/>
            <ac:spMk id="2" creationId="{1F385C24-0E1C-46CB-A845-5D2A2A89B5A1}"/>
          </ac:spMkLst>
        </pc:spChg>
        <pc:spChg chg="del">
          <ac:chgData name="Tomomasa Fujiwara" userId="773db4682fb361c6" providerId="LiveId" clId="{C81E7486-0920-46E0-9B97-EEBBFB4DB276}" dt="2020-02-20T16:09:41.421" v="28" actId="931"/>
          <ac:spMkLst>
            <pc:docMk/>
            <pc:sldMk cId="3475905702" sldId="258"/>
            <ac:spMk id="3" creationId="{5E382B22-510B-493F-83ED-B34CF7E31498}"/>
          </ac:spMkLst>
        </pc:spChg>
        <pc:spChg chg="add del">
          <ac:chgData name="Tomomasa Fujiwara" userId="773db4682fb361c6" providerId="LiveId" clId="{C81E7486-0920-46E0-9B97-EEBBFB4DB276}" dt="2020-02-20T16:09:00.480" v="27"/>
          <ac:spMkLst>
            <pc:docMk/>
            <pc:sldMk cId="3475905702" sldId="258"/>
            <ac:spMk id="6" creationId="{D39FE2C3-EE91-4AF0-BA85-4C166D5B7ACC}"/>
          </ac:spMkLst>
        </pc:spChg>
        <pc:spChg chg="add mod">
          <ac:chgData name="Tomomasa Fujiwara" userId="773db4682fb361c6" providerId="LiveId" clId="{C81E7486-0920-46E0-9B97-EEBBFB4DB276}" dt="2020-02-27T00:34:30.874" v="304" actId="1076"/>
          <ac:spMkLst>
            <pc:docMk/>
            <pc:sldMk cId="3475905702" sldId="258"/>
            <ac:spMk id="9" creationId="{CA46BED0-54AE-474D-8A04-606B034686E0}"/>
          </ac:spMkLst>
        </pc:spChg>
        <pc:spChg chg="add mod">
          <ac:chgData name="Tomomasa Fujiwara" userId="773db4682fb361c6" providerId="LiveId" clId="{C81E7486-0920-46E0-9B97-EEBBFB4DB276}" dt="2020-02-27T00:34:58.400" v="311" actId="1076"/>
          <ac:spMkLst>
            <pc:docMk/>
            <pc:sldMk cId="3475905702" sldId="258"/>
            <ac:spMk id="10" creationId="{5220D16E-4B96-496A-B7EE-58AAF1E76C52}"/>
          </ac:spMkLst>
        </pc:spChg>
        <pc:picChg chg="add mod">
          <ac:chgData name="Tomomasa Fujiwara" userId="773db4682fb361c6" providerId="LiveId" clId="{C81E7486-0920-46E0-9B97-EEBBFB4DB276}" dt="2020-02-27T00:34:58.400" v="311" actId="1076"/>
          <ac:picMkLst>
            <pc:docMk/>
            <pc:sldMk cId="3475905702" sldId="258"/>
            <ac:picMk id="7" creationId="{1A1B2C4F-5FEE-4511-BADF-27755AA91F7C}"/>
          </ac:picMkLst>
        </pc:picChg>
        <pc:picChg chg="add mod">
          <ac:chgData name="Tomomasa Fujiwara" userId="773db4682fb361c6" providerId="LiveId" clId="{C81E7486-0920-46E0-9B97-EEBBFB4DB276}" dt="2020-02-27T00:34:23.115" v="303" actId="14100"/>
          <ac:picMkLst>
            <pc:docMk/>
            <pc:sldMk cId="3475905702" sldId="258"/>
            <ac:picMk id="8" creationId="{5A376082-FD0F-4863-86EE-3FC7B9CE5906}"/>
          </ac:picMkLst>
        </pc:picChg>
      </pc:sldChg>
      <pc:sldChg chg="addSp modSp add">
        <pc:chgData name="Tomomasa Fujiwara" userId="773db4682fb361c6" providerId="LiveId" clId="{C81E7486-0920-46E0-9B97-EEBBFB4DB276}" dt="2020-02-20T17:20:37.853" v="227" actId="1076"/>
        <pc:sldMkLst>
          <pc:docMk/>
          <pc:sldMk cId="2871800756" sldId="259"/>
        </pc:sldMkLst>
        <pc:spChg chg="mod">
          <ac:chgData name="Tomomasa Fujiwara" userId="773db4682fb361c6" providerId="LiveId" clId="{C81E7486-0920-46E0-9B97-EEBBFB4DB276}" dt="2020-02-20T17:16:54.061" v="165" actId="20577"/>
          <ac:spMkLst>
            <pc:docMk/>
            <pc:sldMk cId="2871800756" sldId="259"/>
            <ac:spMk id="2" creationId="{14DF135E-7B7E-4414-80AF-2792A04777C8}"/>
          </ac:spMkLst>
        </pc:spChg>
        <pc:spChg chg="mod">
          <ac:chgData name="Tomomasa Fujiwara" userId="773db4682fb361c6" providerId="LiveId" clId="{C81E7486-0920-46E0-9B97-EEBBFB4DB276}" dt="2020-02-20T17:18:43.660" v="218" actId="14100"/>
          <ac:spMkLst>
            <pc:docMk/>
            <pc:sldMk cId="2871800756" sldId="259"/>
            <ac:spMk id="3" creationId="{AC82362F-7B29-4300-A022-C0AB08BBEF81}"/>
          </ac:spMkLst>
        </pc:spChg>
        <pc:picChg chg="add mod">
          <ac:chgData name="Tomomasa Fujiwara" userId="773db4682fb361c6" providerId="LiveId" clId="{C81E7486-0920-46E0-9B97-EEBBFB4DB276}" dt="2020-02-20T17:20:37.853" v="227" actId="1076"/>
          <ac:picMkLst>
            <pc:docMk/>
            <pc:sldMk cId="2871800756" sldId="259"/>
            <ac:picMk id="6" creationId="{E35D1BE2-C5F9-4874-8C7A-7BCAB3CB18BF}"/>
          </ac:picMkLst>
        </pc:picChg>
      </pc:sldChg>
      <pc:sldChg chg="addSp modSp add">
        <pc:chgData name="Tomomasa Fujiwara" userId="773db4682fb361c6" providerId="LiveId" clId="{C81E7486-0920-46E0-9B97-EEBBFB4DB276}" dt="2020-02-20T17:20:23.406" v="225" actId="1076"/>
        <pc:sldMkLst>
          <pc:docMk/>
          <pc:sldMk cId="91865548" sldId="260"/>
        </pc:sldMkLst>
        <pc:spChg chg="mod">
          <ac:chgData name="Tomomasa Fujiwara" userId="773db4682fb361c6" providerId="LiveId" clId="{C81E7486-0920-46E0-9B97-EEBBFB4DB276}" dt="2020-02-20T17:18:59.168" v="221"/>
          <ac:spMkLst>
            <pc:docMk/>
            <pc:sldMk cId="91865548" sldId="260"/>
            <ac:spMk id="2" creationId="{6F85700E-BFBA-462F-B236-674E42EE4273}"/>
          </ac:spMkLst>
        </pc:spChg>
        <pc:picChg chg="add mod">
          <ac:chgData name="Tomomasa Fujiwara" userId="773db4682fb361c6" providerId="LiveId" clId="{C81E7486-0920-46E0-9B97-EEBBFB4DB276}" dt="2020-02-20T17:20:23.406" v="225" actId="1076"/>
          <ac:picMkLst>
            <pc:docMk/>
            <pc:sldMk cId="91865548" sldId="260"/>
            <ac:picMk id="6" creationId="{ED972430-4FBA-41F5-82FA-09533E6542F6}"/>
          </ac:picMkLst>
        </pc:picChg>
      </pc:sldChg>
      <pc:sldChg chg="addSp modSp add">
        <pc:chgData name="Tomomasa Fujiwara" userId="773db4682fb361c6" providerId="LiveId" clId="{C81E7486-0920-46E0-9B97-EEBBFB4DB276}" dt="2020-02-20T17:21:25.906" v="231" actId="1076"/>
        <pc:sldMkLst>
          <pc:docMk/>
          <pc:sldMk cId="4066846305" sldId="261"/>
        </pc:sldMkLst>
        <pc:picChg chg="add mod">
          <ac:chgData name="Tomomasa Fujiwara" userId="773db4682fb361c6" providerId="LiveId" clId="{C81E7486-0920-46E0-9B97-EEBBFB4DB276}" dt="2020-02-20T17:21:25.906" v="231" actId="1076"/>
          <ac:picMkLst>
            <pc:docMk/>
            <pc:sldMk cId="4066846305" sldId="261"/>
            <ac:picMk id="6" creationId="{4EBB384D-5F68-4411-9F95-3FE3BC144040}"/>
          </ac:picMkLst>
        </pc:picChg>
      </pc:sldChg>
      <pc:sldChg chg="addSp modSp add ord">
        <pc:chgData name="Tomomasa Fujiwara" userId="773db4682fb361c6" providerId="LiveId" clId="{C81E7486-0920-46E0-9B97-EEBBFB4DB276}" dt="2020-02-27T00:53:00.983" v="600" actId="20577"/>
        <pc:sldMkLst>
          <pc:docMk/>
          <pc:sldMk cId="1664093142" sldId="262"/>
        </pc:sldMkLst>
        <pc:spChg chg="mod">
          <ac:chgData name="Tomomasa Fujiwara" userId="773db4682fb361c6" providerId="LiveId" clId="{C81E7486-0920-46E0-9B97-EEBBFB4DB276}" dt="2020-02-27T00:53:00.983" v="600" actId="20577"/>
          <ac:spMkLst>
            <pc:docMk/>
            <pc:sldMk cId="1664093142" sldId="262"/>
            <ac:spMk id="2" creationId="{E0549C44-CC4D-43FC-8C48-B3C495BC0C00}"/>
          </ac:spMkLst>
        </pc:spChg>
        <pc:picChg chg="add mod">
          <ac:chgData name="Tomomasa Fujiwara" userId="773db4682fb361c6" providerId="LiveId" clId="{C81E7486-0920-46E0-9B97-EEBBFB4DB276}" dt="2020-02-27T00:48:04.833" v="467" actId="1076"/>
          <ac:picMkLst>
            <pc:docMk/>
            <pc:sldMk cId="1664093142" sldId="262"/>
            <ac:picMk id="6" creationId="{BED32CA1-E08C-4D8C-8231-EE53C50C241E}"/>
          </ac:picMkLst>
        </pc:picChg>
      </pc:sldChg>
      <pc:sldChg chg="addSp delSp modSp add">
        <pc:chgData name="Tomomasa Fujiwara" userId="773db4682fb361c6" providerId="LiveId" clId="{C81E7486-0920-46E0-9B97-EEBBFB4DB276}" dt="2020-02-24T11:14:55.375" v="276" actId="166"/>
        <pc:sldMkLst>
          <pc:docMk/>
          <pc:sldMk cId="2175170000" sldId="263"/>
        </pc:sldMkLst>
        <pc:spChg chg="del">
          <ac:chgData name="Tomomasa Fujiwara" userId="773db4682fb361c6" providerId="LiveId" clId="{C81E7486-0920-46E0-9B97-EEBBFB4DB276}" dt="2020-02-24T11:14:19.790" v="269" actId="931"/>
          <ac:spMkLst>
            <pc:docMk/>
            <pc:sldMk cId="2175170000" sldId="263"/>
            <ac:spMk id="3" creationId="{741ECCB3-091C-4B2E-B972-059FBC290BD0}"/>
          </ac:spMkLst>
        </pc:spChg>
        <pc:picChg chg="add mod ord modCrop">
          <ac:chgData name="Tomomasa Fujiwara" userId="773db4682fb361c6" providerId="LiveId" clId="{C81E7486-0920-46E0-9B97-EEBBFB4DB276}" dt="2020-02-24T11:14:55.375" v="276" actId="166"/>
          <ac:picMkLst>
            <pc:docMk/>
            <pc:sldMk cId="2175170000" sldId="263"/>
            <ac:picMk id="7" creationId="{7AF59C09-4B72-4163-A070-D5D2E030C32D}"/>
          </ac:picMkLst>
        </pc:picChg>
      </pc:sldChg>
      <pc:sldChg chg="addSp modSp add ord">
        <pc:chgData name="Tomomasa Fujiwara" userId="773db4682fb361c6" providerId="LiveId" clId="{C81E7486-0920-46E0-9B97-EEBBFB4DB276}" dt="2020-02-27T00:47:53.330" v="463"/>
        <pc:sldMkLst>
          <pc:docMk/>
          <pc:sldMk cId="1940371792" sldId="264"/>
        </pc:sldMkLst>
        <pc:spChg chg="mod">
          <ac:chgData name="Tomomasa Fujiwara" userId="773db4682fb361c6" providerId="LiveId" clId="{C81E7486-0920-46E0-9B97-EEBBFB4DB276}" dt="2020-02-27T00:47:49.037" v="461" actId="20577"/>
          <ac:spMkLst>
            <pc:docMk/>
            <pc:sldMk cId="1940371792" sldId="264"/>
            <ac:spMk id="2" creationId="{E0549C44-CC4D-43FC-8C48-B3C495BC0C00}"/>
          </ac:spMkLst>
        </pc:spChg>
        <pc:picChg chg="add mod">
          <ac:chgData name="Tomomasa Fujiwara" userId="773db4682fb361c6" providerId="LiveId" clId="{C81E7486-0920-46E0-9B97-EEBBFB4DB276}" dt="2020-02-27T00:47:34.544" v="437" actId="14100"/>
          <ac:picMkLst>
            <pc:docMk/>
            <pc:sldMk cId="1940371792" sldId="264"/>
            <ac:picMk id="6" creationId="{D9954DD5-4897-471A-B66F-FAA0F95B6146}"/>
          </ac:picMkLst>
        </pc:picChg>
      </pc:sldChg>
      <pc:sldChg chg="addSp add">
        <pc:chgData name="Tomomasa Fujiwara" userId="773db4682fb361c6" providerId="LiveId" clId="{C81E7486-0920-46E0-9B97-EEBBFB4DB276}" dt="2020-02-20T17:23:54.322" v="268"/>
        <pc:sldMkLst>
          <pc:docMk/>
          <pc:sldMk cId="2185856770" sldId="265"/>
        </pc:sldMkLst>
        <pc:picChg chg="add">
          <ac:chgData name="Tomomasa Fujiwara" userId="773db4682fb361c6" providerId="LiveId" clId="{C81E7486-0920-46E0-9B97-EEBBFB4DB276}" dt="2020-02-20T17:23:54.322" v="268"/>
          <ac:picMkLst>
            <pc:docMk/>
            <pc:sldMk cId="2185856770" sldId="265"/>
            <ac:picMk id="6" creationId="{33014BBD-EC5B-43A7-A2D7-D4E94D249700}"/>
          </ac:picMkLst>
        </pc:picChg>
      </pc:sldChg>
      <pc:sldChg chg="addSp delSp modSp add">
        <pc:chgData name="Tomomasa Fujiwara" userId="773db4682fb361c6" providerId="LiveId" clId="{C81E7486-0920-46E0-9B97-EEBBFB4DB276}" dt="2020-02-24T11:16:08.128" v="288" actId="166"/>
        <pc:sldMkLst>
          <pc:docMk/>
          <pc:sldMk cId="704252723" sldId="266"/>
        </pc:sldMkLst>
        <pc:spChg chg="del">
          <ac:chgData name="Tomomasa Fujiwara" userId="773db4682fb361c6" providerId="LiveId" clId="{C81E7486-0920-46E0-9B97-EEBBFB4DB276}" dt="2020-02-24T11:15:09.880" v="278" actId="931"/>
          <ac:spMkLst>
            <pc:docMk/>
            <pc:sldMk cId="704252723" sldId="266"/>
            <ac:spMk id="3" creationId="{0DC4195F-8C30-4B16-B9E2-EA7C72755E52}"/>
          </ac:spMkLst>
        </pc:spChg>
        <pc:picChg chg="add mod ord modCrop">
          <ac:chgData name="Tomomasa Fujiwara" userId="773db4682fb361c6" providerId="LiveId" clId="{C81E7486-0920-46E0-9B97-EEBBFB4DB276}" dt="2020-02-24T11:16:08.128" v="288" actId="166"/>
          <ac:picMkLst>
            <pc:docMk/>
            <pc:sldMk cId="704252723" sldId="266"/>
            <ac:picMk id="7" creationId="{21E9F24E-4854-47FC-A588-81D1F7AB83A5}"/>
          </ac:picMkLst>
        </pc:picChg>
      </pc:sldChg>
      <pc:sldChg chg="addSp delSp modSp add">
        <pc:chgData name="Tomomasa Fujiwara" userId="773db4682fb361c6" providerId="LiveId" clId="{C81E7486-0920-46E0-9B97-EEBBFB4DB276}" dt="2020-02-24T11:16:05.583" v="287" actId="166"/>
        <pc:sldMkLst>
          <pc:docMk/>
          <pc:sldMk cId="3908046900" sldId="267"/>
        </pc:sldMkLst>
        <pc:spChg chg="del">
          <ac:chgData name="Tomomasa Fujiwara" userId="773db4682fb361c6" providerId="LiveId" clId="{C81E7486-0920-46E0-9B97-EEBBFB4DB276}" dt="2020-02-24T11:15:42.542" v="283" actId="931"/>
          <ac:spMkLst>
            <pc:docMk/>
            <pc:sldMk cId="3908046900" sldId="267"/>
            <ac:spMk id="3" creationId="{E7C4A83E-FE20-4AA9-BD82-FBA12762FA2B}"/>
          </ac:spMkLst>
        </pc:spChg>
        <pc:picChg chg="add mod ord modCrop">
          <ac:chgData name="Tomomasa Fujiwara" userId="773db4682fb361c6" providerId="LiveId" clId="{C81E7486-0920-46E0-9B97-EEBBFB4DB276}" dt="2020-02-24T11:16:05.583" v="287" actId="166"/>
          <ac:picMkLst>
            <pc:docMk/>
            <pc:sldMk cId="3908046900" sldId="267"/>
            <ac:picMk id="7" creationId="{84C21EC1-860F-4465-A35D-4710956F3E6C}"/>
          </ac:picMkLst>
        </pc:picChg>
      </pc:sldChg>
      <pc:sldChg chg="addSp delSp modSp add">
        <pc:chgData name="Tomomasa Fujiwara" userId="773db4682fb361c6" providerId="LiveId" clId="{C81E7486-0920-46E0-9B97-EEBBFB4DB276}" dt="2020-02-24T11:16:34.181" v="294" actId="14100"/>
        <pc:sldMkLst>
          <pc:docMk/>
          <pc:sldMk cId="3454839686" sldId="268"/>
        </pc:sldMkLst>
        <pc:spChg chg="del">
          <ac:chgData name="Tomomasa Fujiwara" userId="773db4682fb361c6" providerId="LiveId" clId="{C81E7486-0920-46E0-9B97-EEBBFB4DB276}" dt="2020-02-24T11:16:16.716" v="290" actId="931"/>
          <ac:spMkLst>
            <pc:docMk/>
            <pc:sldMk cId="3454839686" sldId="268"/>
            <ac:spMk id="3" creationId="{E101D92E-9074-4ABF-8810-AE97C0E9DB77}"/>
          </ac:spMkLst>
        </pc:spChg>
        <pc:picChg chg="add mod ord modCrop">
          <ac:chgData name="Tomomasa Fujiwara" userId="773db4682fb361c6" providerId="LiveId" clId="{C81E7486-0920-46E0-9B97-EEBBFB4DB276}" dt="2020-02-24T11:16:34.181" v="294" actId="14100"/>
          <ac:picMkLst>
            <pc:docMk/>
            <pc:sldMk cId="3454839686" sldId="268"/>
            <ac:picMk id="7" creationId="{384E048B-FB80-451D-ACE1-C92F29EB2C4E}"/>
          </ac:picMkLst>
        </pc:picChg>
      </pc:sldChg>
      <pc:sldChg chg="addSp modSp add">
        <pc:chgData name="Tomomasa Fujiwara" userId="773db4682fb361c6" providerId="LiveId" clId="{C81E7486-0920-46E0-9B97-EEBBFB4DB276}" dt="2020-02-27T04:17:16.079" v="1366" actId="1076"/>
        <pc:sldMkLst>
          <pc:docMk/>
          <pc:sldMk cId="1179268703" sldId="269"/>
        </pc:sldMkLst>
        <pc:spChg chg="mod">
          <ac:chgData name="Tomomasa Fujiwara" userId="773db4682fb361c6" providerId="LiveId" clId="{C81E7486-0920-46E0-9B97-EEBBFB4DB276}" dt="2020-02-27T01:02:32.861" v="685" actId="947"/>
          <ac:spMkLst>
            <pc:docMk/>
            <pc:sldMk cId="1179268703" sldId="269"/>
            <ac:spMk id="2" creationId="{B80F3655-B370-46DF-9DC0-D3B3D587F8C7}"/>
          </ac:spMkLst>
        </pc:spChg>
        <pc:spChg chg="mod">
          <ac:chgData name="Tomomasa Fujiwara" userId="773db4682fb361c6" providerId="LiveId" clId="{C81E7486-0920-46E0-9B97-EEBBFB4DB276}" dt="2020-02-27T00:39:39.136" v="380" actId="14100"/>
          <ac:spMkLst>
            <pc:docMk/>
            <pc:sldMk cId="1179268703" sldId="269"/>
            <ac:spMk id="3" creationId="{DE2F5126-2E68-4BBF-9604-C158C8BD8226}"/>
          </ac:spMkLst>
        </pc:spChg>
        <pc:spChg chg="add mod">
          <ac:chgData name="Tomomasa Fujiwara" userId="773db4682fb361c6" providerId="LiveId" clId="{C81E7486-0920-46E0-9B97-EEBBFB4DB276}" dt="2020-02-27T04:16:13.651" v="1321" actId="1076"/>
          <ac:spMkLst>
            <pc:docMk/>
            <pc:sldMk cId="1179268703" sldId="269"/>
            <ac:spMk id="7" creationId="{B46F1FE1-D241-4F90-A0BF-453FC515D2A2}"/>
          </ac:spMkLst>
        </pc:spChg>
        <pc:spChg chg="add mod">
          <ac:chgData name="Tomomasa Fujiwara" userId="773db4682fb361c6" providerId="LiveId" clId="{C81E7486-0920-46E0-9B97-EEBBFB4DB276}" dt="2020-02-27T04:15:59.013" v="1314" actId="692"/>
          <ac:spMkLst>
            <pc:docMk/>
            <pc:sldMk cId="1179268703" sldId="269"/>
            <ac:spMk id="8" creationId="{AC1A2304-457F-49EF-9D6F-A528BE7C32BD}"/>
          </ac:spMkLst>
        </pc:spChg>
        <pc:spChg chg="add mod">
          <ac:chgData name="Tomomasa Fujiwara" userId="773db4682fb361c6" providerId="LiveId" clId="{C81E7486-0920-46E0-9B97-EEBBFB4DB276}" dt="2020-02-27T04:17:16.079" v="1366" actId="1076"/>
          <ac:spMkLst>
            <pc:docMk/>
            <pc:sldMk cId="1179268703" sldId="269"/>
            <ac:spMk id="9" creationId="{3CD6C6B3-7C62-4F0B-8E5E-603D9D4B266D}"/>
          </ac:spMkLst>
        </pc:spChg>
        <pc:spChg chg="add mod">
          <ac:chgData name="Tomomasa Fujiwara" userId="773db4682fb361c6" providerId="LiveId" clId="{C81E7486-0920-46E0-9B97-EEBBFB4DB276}" dt="2020-02-27T04:17:06.923" v="1365" actId="1076"/>
          <ac:spMkLst>
            <pc:docMk/>
            <pc:sldMk cId="1179268703" sldId="269"/>
            <ac:spMk id="10" creationId="{7C35BD14-DB04-4151-8485-AF908C43319E}"/>
          </ac:spMkLst>
        </pc:spChg>
        <pc:picChg chg="add mod">
          <ac:chgData name="Tomomasa Fujiwara" userId="773db4682fb361c6" providerId="LiveId" clId="{C81E7486-0920-46E0-9B97-EEBBFB4DB276}" dt="2020-02-27T04:15:19.688" v="1306" actId="1037"/>
          <ac:picMkLst>
            <pc:docMk/>
            <pc:sldMk cId="1179268703" sldId="269"/>
            <ac:picMk id="6" creationId="{9F524579-B054-4F1A-947E-47938B3C22C6}"/>
          </ac:picMkLst>
        </pc:picChg>
      </pc:sldChg>
      <pc:sldChg chg="addSp delSp modSp add ord">
        <pc:chgData name="Tomomasa Fujiwara" userId="773db4682fb361c6" providerId="LiveId" clId="{C81E7486-0920-46E0-9B97-EEBBFB4DB276}" dt="2020-02-27T03:31:13.720" v="863" actId="20577"/>
        <pc:sldMkLst>
          <pc:docMk/>
          <pc:sldMk cId="3958616373" sldId="270"/>
        </pc:sldMkLst>
        <pc:spChg chg="mod">
          <ac:chgData name="Tomomasa Fujiwara" userId="773db4682fb361c6" providerId="LiveId" clId="{C81E7486-0920-46E0-9B97-EEBBFB4DB276}" dt="2020-02-27T00:41:39.462" v="434"/>
          <ac:spMkLst>
            <pc:docMk/>
            <pc:sldMk cId="3958616373" sldId="270"/>
            <ac:spMk id="2" creationId="{1B64CBD5-F31E-4F29-A341-C04D2BD1AB58}"/>
          </ac:spMkLst>
        </pc:spChg>
        <pc:spChg chg="mod">
          <ac:chgData name="Tomomasa Fujiwara" userId="773db4682fb361c6" providerId="LiveId" clId="{C81E7486-0920-46E0-9B97-EEBBFB4DB276}" dt="2020-02-27T00:51:40.035" v="549" actId="20577"/>
          <ac:spMkLst>
            <pc:docMk/>
            <pc:sldMk cId="3958616373" sldId="270"/>
            <ac:spMk id="3" creationId="{30EDF629-559D-42E0-B382-F0C4909149D2}"/>
          </ac:spMkLst>
        </pc:spChg>
        <pc:spChg chg="add mod">
          <ac:chgData name="Tomomasa Fujiwara" userId="773db4682fb361c6" providerId="LiveId" clId="{C81E7486-0920-46E0-9B97-EEBBFB4DB276}" dt="2020-02-27T03:30:31.137" v="852" actId="207"/>
          <ac:spMkLst>
            <pc:docMk/>
            <pc:sldMk cId="3958616373" sldId="270"/>
            <ac:spMk id="7" creationId="{0EC5F4E9-05B9-461F-810C-B885D79C1585}"/>
          </ac:spMkLst>
        </pc:spChg>
        <pc:spChg chg="add del mod">
          <ac:chgData name="Tomomasa Fujiwara" userId="773db4682fb361c6" providerId="LiveId" clId="{C81E7486-0920-46E0-9B97-EEBBFB4DB276}" dt="2020-02-27T03:30:18.109" v="849" actId="21"/>
          <ac:spMkLst>
            <pc:docMk/>
            <pc:sldMk cId="3958616373" sldId="270"/>
            <ac:spMk id="8" creationId="{C51E7DCD-251D-4216-B697-66BE9977E68A}"/>
          </ac:spMkLst>
        </pc:spChg>
        <pc:spChg chg="add mod">
          <ac:chgData name="Tomomasa Fujiwara" userId="773db4682fb361c6" providerId="LiveId" clId="{C81E7486-0920-46E0-9B97-EEBBFB4DB276}" dt="2020-02-27T03:30:26.591" v="851" actId="1076"/>
          <ac:spMkLst>
            <pc:docMk/>
            <pc:sldMk cId="3958616373" sldId="270"/>
            <ac:spMk id="9" creationId="{76CDD5AF-6B65-49D6-8C38-CB2A2D17897E}"/>
          </ac:spMkLst>
        </pc:spChg>
        <pc:spChg chg="add mod">
          <ac:chgData name="Tomomasa Fujiwara" userId="773db4682fb361c6" providerId="LiveId" clId="{C81E7486-0920-46E0-9B97-EEBBFB4DB276}" dt="2020-02-27T03:30:58.021" v="857" actId="208"/>
          <ac:spMkLst>
            <pc:docMk/>
            <pc:sldMk cId="3958616373" sldId="270"/>
            <ac:spMk id="10" creationId="{02B443BC-F870-4DC9-9BF4-D9A3A63B40C3}"/>
          </ac:spMkLst>
        </pc:spChg>
        <pc:spChg chg="add mod">
          <ac:chgData name="Tomomasa Fujiwara" userId="773db4682fb361c6" providerId="LiveId" clId="{C81E7486-0920-46E0-9B97-EEBBFB4DB276}" dt="2020-02-27T03:31:13.720" v="863" actId="20577"/>
          <ac:spMkLst>
            <pc:docMk/>
            <pc:sldMk cId="3958616373" sldId="270"/>
            <ac:spMk id="11" creationId="{FE7988B8-22E3-44B4-9021-1ED7C685257C}"/>
          </ac:spMkLst>
        </pc:spChg>
        <pc:picChg chg="add mod modCrop">
          <ac:chgData name="Tomomasa Fujiwara" userId="773db4682fb361c6" providerId="LiveId" clId="{C81E7486-0920-46E0-9B97-EEBBFB4DB276}" dt="2020-02-27T00:52:30.618" v="559" actId="208"/>
          <ac:picMkLst>
            <pc:docMk/>
            <pc:sldMk cId="3958616373" sldId="270"/>
            <ac:picMk id="6" creationId="{33F2326A-4B44-4A60-87BC-DA25FAFB87A9}"/>
          </ac:picMkLst>
        </pc:picChg>
      </pc:sldChg>
      <pc:sldChg chg="addSp add">
        <pc:chgData name="Tomomasa Fujiwara" userId="773db4682fb361c6" providerId="LiveId" clId="{C81E7486-0920-46E0-9B97-EEBBFB4DB276}" dt="2020-02-27T00:50:15.942" v="469"/>
        <pc:sldMkLst>
          <pc:docMk/>
          <pc:sldMk cId="1831037293" sldId="271"/>
        </pc:sldMkLst>
        <pc:picChg chg="add">
          <ac:chgData name="Tomomasa Fujiwara" userId="773db4682fb361c6" providerId="LiveId" clId="{C81E7486-0920-46E0-9B97-EEBBFB4DB276}" dt="2020-02-27T00:50:15.942" v="469"/>
          <ac:picMkLst>
            <pc:docMk/>
            <pc:sldMk cId="1831037293" sldId="271"/>
            <ac:picMk id="6" creationId="{AACC8E63-7E13-4C21-925A-41983E62A9E3}"/>
          </ac:picMkLst>
        </pc:picChg>
      </pc:sldChg>
      <pc:sldChg chg="addSp modSp add">
        <pc:chgData name="Tomomasa Fujiwara" userId="773db4682fb361c6" providerId="LiveId" clId="{C81E7486-0920-46E0-9B97-EEBBFB4DB276}" dt="2020-02-27T01:02:16.326" v="669" actId="947"/>
        <pc:sldMkLst>
          <pc:docMk/>
          <pc:sldMk cId="2088538597" sldId="272"/>
        </pc:sldMkLst>
        <pc:spChg chg="mod">
          <ac:chgData name="Tomomasa Fujiwara" userId="773db4682fb361c6" providerId="LiveId" clId="{C81E7486-0920-46E0-9B97-EEBBFB4DB276}" dt="2020-02-27T01:02:16.326" v="669" actId="947"/>
          <ac:spMkLst>
            <pc:docMk/>
            <pc:sldMk cId="2088538597" sldId="272"/>
            <ac:spMk id="2" creationId="{AD450435-9A12-4757-BD71-7103861B295E}"/>
          </ac:spMkLst>
        </pc:spChg>
        <pc:spChg chg="mod">
          <ac:chgData name="Tomomasa Fujiwara" userId="773db4682fb361c6" providerId="LiveId" clId="{C81E7486-0920-46E0-9B97-EEBBFB4DB276}" dt="2020-02-27T01:01:53.542" v="652"/>
          <ac:spMkLst>
            <pc:docMk/>
            <pc:sldMk cId="2088538597" sldId="272"/>
            <ac:spMk id="3" creationId="{2E313962-4CB9-464A-8AA6-F2CF7D48954D}"/>
          </ac:spMkLst>
        </pc:spChg>
        <pc:picChg chg="add mod">
          <ac:chgData name="Tomomasa Fujiwara" userId="773db4682fb361c6" providerId="LiveId" clId="{C81E7486-0920-46E0-9B97-EEBBFB4DB276}" dt="2020-02-27T00:58:38.608" v="649" actId="14100"/>
          <ac:picMkLst>
            <pc:docMk/>
            <pc:sldMk cId="2088538597" sldId="272"/>
            <ac:picMk id="6" creationId="{C9A7A415-8C2A-4698-89CA-C0D85A585C2D}"/>
          </ac:picMkLst>
        </pc:picChg>
      </pc:sldChg>
      <pc:sldChg chg="addSp modSp add">
        <pc:chgData name="Tomomasa Fujiwara" userId="773db4682fb361c6" providerId="LiveId" clId="{C81E7486-0920-46E0-9B97-EEBBFB4DB276}" dt="2020-02-27T03:35:53.025" v="1086"/>
        <pc:sldMkLst>
          <pc:docMk/>
          <pc:sldMk cId="2382703080" sldId="273"/>
        </pc:sldMkLst>
        <pc:spChg chg="mod">
          <ac:chgData name="Tomomasa Fujiwara" userId="773db4682fb361c6" providerId="LiveId" clId="{C81E7486-0920-46E0-9B97-EEBBFB4DB276}" dt="2020-02-27T03:35:53.025" v="1086"/>
          <ac:spMkLst>
            <pc:docMk/>
            <pc:sldMk cId="2382703080" sldId="273"/>
            <ac:spMk id="2" creationId="{BAE29F31-5380-4EFB-807D-52E40174996D}"/>
          </ac:spMkLst>
        </pc:spChg>
        <pc:picChg chg="add mod">
          <ac:chgData name="Tomomasa Fujiwara" userId="773db4682fb361c6" providerId="LiveId" clId="{C81E7486-0920-46E0-9B97-EEBBFB4DB276}" dt="2020-02-27T01:24:18.263" v="756" actId="14100"/>
          <ac:picMkLst>
            <pc:docMk/>
            <pc:sldMk cId="2382703080" sldId="273"/>
            <ac:picMk id="6" creationId="{7E16E72E-BFCB-4C24-8DC7-60A213269B2F}"/>
          </ac:picMkLst>
        </pc:picChg>
      </pc:sldChg>
      <pc:sldChg chg="addSp modSp add">
        <pc:chgData name="Tomomasa Fujiwara" userId="773db4682fb361c6" providerId="LiveId" clId="{C81E7486-0920-46E0-9B97-EEBBFB4DB276}" dt="2020-02-27T03:36:01.341" v="1089" actId="1076"/>
        <pc:sldMkLst>
          <pc:docMk/>
          <pc:sldMk cId="1917155406" sldId="274"/>
        </pc:sldMkLst>
        <pc:spChg chg="mod">
          <ac:chgData name="Tomomasa Fujiwara" userId="773db4682fb361c6" providerId="LiveId" clId="{C81E7486-0920-46E0-9B97-EEBBFB4DB276}" dt="2020-02-27T03:35:57.545" v="1087"/>
          <ac:spMkLst>
            <pc:docMk/>
            <pc:sldMk cId="1917155406" sldId="274"/>
            <ac:spMk id="2" creationId="{5C920462-45F5-4F4F-8711-B4FDF0585CA3}"/>
          </ac:spMkLst>
        </pc:spChg>
        <pc:spChg chg="add mod">
          <ac:chgData name="Tomomasa Fujiwara" userId="773db4682fb361c6" providerId="LiveId" clId="{C81E7486-0920-46E0-9B97-EEBBFB4DB276}" dt="2020-02-27T01:53:05.734" v="801" actId="692"/>
          <ac:spMkLst>
            <pc:docMk/>
            <pc:sldMk cId="1917155406" sldId="274"/>
            <ac:spMk id="7" creationId="{55026CE0-608D-47CE-9571-FB78EB277FD5}"/>
          </ac:spMkLst>
        </pc:spChg>
        <pc:picChg chg="add mod">
          <ac:chgData name="Tomomasa Fujiwara" userId="773db4682fb361c6" providerId="LiveId" clId="{C81E7486-0920-46E0-9B97-EEBBFB4DB276}" dt="2020-02-27T03:36:01.341" v="1089" actId="1076"/>
          <ac:picMkLst>
            <pc:docMk/>
            <pc:sldMk cId="1917155406" sldId="274"/>
            <ac:picMk id="6" creationId="{09D805E0-A5B0-4D36-BF9B-969321D4BFEA}"/>
          </ac:picMkLst>
        </pc:picChg>
      </pc:sldChg>
      <pc:sldChg chg="modSp add">
        <pc:chgData name="Tomomasa Fujiwara" userId="773db4682fb361c6" providerId="LiveId" clId="{C81E7486-0920-46E0-9B97-EEBBFB4DB276}" dt="2020-02-27T03:35:36.528" v="1085" actId="20577"/>
        <pc:sldMkLst>
          <pc:docMk/>
          <pc:sldMk cId="3380634366" sldId="275"/>
        </pc:sldMkLst>
        <pc:spChg chg="mod">
          <ac:chgData name="Tomomasa Fujiwara" userId="773db4682fb361c6" providerId="LiveId" clId="{C81E7486-0920-46E0-9B97-EEBBFB4DB276}" dt="2020-02-27T03:31:41.163" v="884" actId="20577"/>
          <ac:spMkLst>
            <pc:docMk/>
            <pc:sldMk cId="3380634366" sldId="275"/>
            <ac:spMk id="2" creationId="{C76FD346-8EA3-42E2-8849-E8BD871B11FF}"/>
          </ac:spMkLst>
        </pc:spChg>
        <pc:spChg chg="mod">
          <ac:chgData name="Tomomasa Fujiwara" userId="773db4682fb361c6" providerId="LiveId" clId="{C81E7486-0920-46E0-9B97-EEBBFB4DB276}" dt="2020-02-27T03:35:36.528" v="1085" actId="20577"/>
          <ac:spMkLst>
            <pc:docMk/>
            <pc:sldMk cId="3380634366" sldId="275"/>
            <ac:spMk id="3" creationId="{CDB87600-EC0F-4210-B5C1-1FD096224F69}"/>
          </ac:spMkLst>
        </pc:spChg>
      </pc:sldChg>
      <pc:sldChg chg="modSp add">
        <pc:chgData name="Tomomasa Fujiwara" userId="773db4682fb361c6" providerId="LiveId" clId="{C81E7486-0920-46E0-9B97-EEBBFB4DB276}" dt="2020-02-27T04:19:17.679" v="1373" actId="20577"/>
        <pc:sldMkLst>
          <pc:docMk/>
          <pc:sldMk cId="2465773850" sldId="276"/>
        </pc:sldMkLst>
        <pc:spChg chg="mod">
          <ac:chgData name="Tomomasa Fujiwara" userId="773db4682fb361c6" providerId="LiveId" clId="{C81E7486-0920-46E0-9B97-EEBBFB4DB276}" dt="2020-02-27T03:36:10.026" v="1100" actId="20577"/>
          <ac:spMkLst>
            <pc:docMk/>
            <pc:sldMk cId="2465773850" sldId="276"/>
            <ac:spMk id="2" creationId="{C69A0A84-E05D-4E2B-99F6-C87270129059}"/>
          </ac:spMkLst>
        </pc:spChg>
        <pc:spChg chg="mod">
          <ac:chgData name="Tomomasa Fujiwara" userId="773db4682fb361c6" providerId="LiveId" clId="{C81E7486-0920-46E0-9B97-EEBBFB4DB276}" dt="2020-02-27T04:19:17.679" v="1373" actId="20577"/>
          <ac:spMkLst>
            <pc:docMk/>
            <pc:sldMk cId="2465773850" sldId="276"/>
            <ac:spMk id="3" creationId="{FD6D3A2F-0F14-48C3-9ED7-F0EB8563B4EE}"/>
          </ac:spMkLst>
        </pc:spChg>
      </pc:sldChg>
      <pc:sldChg chg="addSp delSp modSp add">
        <pc:chgData name="Tomomasa Fujiwara" userId="773db4682fb361c6" providerId="LiveId" clId="{C81E7486-0920-46E0-9B97-EEBBFB4DB276}" dt="2020-02-27T04:26:48.792" v="1449" actId="1076"/>
        <pc:sldMkLst>
          <pc:docMk/>
          <pc:sldMk cId="1078771908" sldId="277"/>
        </pc:sldMkLst>
        <pc:spChg chg="mod">
          <ac:chgData name="Tomomasa Fujiwara" userId="773db4682fb361c6" providerId="LiveId" clId="{C81E7486-0920-46E0-9B97-EEBBFB4DB276}" dt="2020-02-27T04:23:31.173" v="1375"/>
          <ac:spMkLst>
            <pc:docMk/>
            <pc:sldMk cId="1078771908" sldId="277"/>
            <ac:spMk id="2" creationId="{D0CA0DA9-6F8A-4F92-B589-0ACAB2755489}"/>
          </ac:spMkLst>
        </pc:spChg>
        <pc:spChg chg="add del">
          <ac:chgData name="Tomomasa Fujiwara" userId="773db4682fb361c6" providerId="LiveId" clId="{C81E7486-0920-46E0-9B97-EEBBFB4DB276}" dt="2020-02-27T04:24:39.172" v="1380" actId="931"/>
          <ac:spMkLst>
            <pc:docMk/>
            <pc:sldMk cId="1078771908" sldId="277"/>
            <ac:spMk id="3" creationId="{4D02B72E-D999-448C-9563-6FCDC04EC9BC}"/>
          </ac:spMkLst>
        </pc:spChg>
        <pc:spChg chg="add mod">
          <ac:chgData name="Tomomasa Fujiwara" userId="773db4682fb361c6" providerId="LiveId" clId="{C81E7486-0920-46E0-9B97-EEBBFB4DB276}" dt="2020-02-27T04:26:48.792" v="1449" actId="1076"/>
          <ac:spMkLst>
            <pc:docMk/>
            <pc:sldMk cId="1078771908" sldId="277"/>
            <ac:spMk id="10" creationId="{4A3AF7FA-1D97-4DB9-8FA1-3593A5E406DA}"/>
          </ac:spMkLst>
        </pc:spChg>
        <pc:picChg chg="add del mod">
          <ac:chgData name="Tomomasa Fujiwara" userId="773db4682fb361c6" providerId="LiveId" clId="{C81E7486-0920-46E0-9B97-EEBBFB4DB276}" dt="2020-02-27T04:24:35.145" v="1379" actId="931"/>
          <ac:picMkLst>
            <pc:docMk/>
            <pc:sldMk cId="1078771908" sldId="277"/>
            <ac:picMk id="7" creationId="{A80DF77A-D882-4526-8836-A672164A806C}"/>
          </ac:picMkLst>
        </pc:picChg>
        <pc:picChg chg="add mod">
          <ac:chgData name="Tomomasa Fujiwara" userId="773db4682fb361c6" providerId="LiveId" clId="{C81E7486-0920-46E0-9B97-EEBBFB4DB276}" dt="2020-02-27T04:26:45.668" v="1448" actId="1076"/>
          <ac:picMkLst>
            <pc:docMk/>
            <pc:sldMk cId="1078771908" sldId="277"/>
            <ac:picMk id="9" creationId="{E18664C2-F64D-42B4-98E5-DD3B3198BE5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120F7-B88E-4811-AB97-1A5F9D2C93E6}" type="datetimeFigureOut">
              <a:rPr kumimoji="1" lang="ja-JP" altLang="en-US" smtClean="0"/>
              <a:t>2020/2/27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1233488"/>
            <a:ext cx="5916613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02C961-2AC8-41CD-A344-35B6CE7D70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2054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4800" b="1" baseline="0">
                <a:solidFill>
                  <a:srgbClr val="001E64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rgbClr val="0050AA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>
            <a:lvl1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  <a:lvl2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2pPr>
            <a:lvl3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3pPr>
            <a:lvl4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4pPr>
            <a:lvl5pPr>
              <a:defRPr baseline="0"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Semilight" panose="020B04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 dirty="0"/>
              <a:t>Contents</a:t>
            </a:r>
            <a:endParaRPr kumimoji="1" lang="ja-JP" altLang="en-US" dirty="0"/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406038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6169" y="1347095"/>
            <a:ext cx="11519662" cy="48600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DB733DF-1010-412A-99A4-E93B984B7B6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500" baseline="0" dirty="0"/>
              <a:t>マスタータイトルの書式設定</a:t>
            </a:r>
            <a:endParaRPr lang="en-US" sz="2500" baseline="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4AF57A2-1EE2-4F11-ABC1-36FB34DF619B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00024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3986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F2619E-F2E6-4E4D-A9BC-E0BB1D277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7F8490C-3A17-48DE-9713-3C72DFEA9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09E3C4-F0CA-41EC-B84D-79AAF6C8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FE4FA2-A506-4280-B4C5-12D686492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B853A5-B32D-4088-BC89-723A3FFE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18833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8000" b="1" baseline="0">
                <a:solidFill>
                  <a:srgbClr val="001E64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 baseline="0">
                <a:solidFill>
                  <a:srgbClr val="0078C8"/>
                </a:solidFill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9884808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73F6E3-A798-449F-8EBB-E8F8F6CEB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0000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DB7F6C-4DC4-4D6C-A6E4-2CB6EDCD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CFA431A-DE28-4905-BD9B-FD29ADC22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25D4AB9-0314-45F1-866C-7B586243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6984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DF9F874-381E-4DE5-882C-AC4BBACBD4D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000" y="1270175"/>
            <a:ext cx="11520000" cy="4968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1060"/>
                </a:solidFill>
              </a:defRPr>
            </a:lvl1pPr>
          </a:lstStyle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50F33E5-A31E-4247-981A-559B40C0EB26}"/>
              </a:ext>
            </a:extLst>
          </p:cNvPr>
          <p:cNvSpPr txBox="1"/>
          <p:nvPr/>
        </p:nvSpPr>
        <p:spPr>
          <a:xfrm>
            <a:off x="10391633" y="1"/>
            <a:ext cx="1800367" cy="828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88751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7708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89F9237-9FAE-4ACE-AF32-3D7C17E12DE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46BF0AB-ED29-4E66-B837-9A5BA3A160E2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D61CB0-B997-4E67-81F3-50E7832954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-2750"/>
            <a:ext cx="10515600" cy="540000"/>
          </a:xfrm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  <a:latin typeface="Yu Gothic UI Semilight" panose="020B0400000000000000" pitchFamily="50" charset="-128"/>
                <a:ea typeface="Yu Gothic UI Semilight" panose="020B0400000000000000" pitchFamily="50" charset="-128"/>
              </a:defRPr>
            </a:lvl1pPr>
          </a:lstStyle>
          <a:p>
            <a:r>
              <a:rPr kumimoji="1" lang="ja-JP" altLang="en-US" dirty="0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081597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906" y="1681163"/>
            <a:ext cx="5655669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1906" y="2505075"/>
            <a:ext cx="5655669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6" y="1681163"/>
            <a:ext cx="5655668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053" y="2505075"/>
            <a:ext cx="565566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DFDE3A9-B449-4A9D-86AD-8CBD29602CFB}"/>
              </a:ext>
            </a:extLst>
          </p:cNvPr>
          <p:cNvSpPr txBox="1">
            <a:spLocks/>
          </p:cNvSpPr>
          <p:nvPr/>
        </p:nvSpPr>
        <p:spPr>
          <a:xfrm>
            <a:off x="0" y="-6468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8C24C4C-CBC7-43D4-A634-A456F6FFFE05}"/>
              </a:ext>
            </a:extLst>
          </p:cNvPr>
          <p:cNvSpPr txBox="1"/>
          <p:nvPr/>
        </p:nvSpPr>
        <p:spPr>
          <a:xfrm>
            <a:off x="10391633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7FA58A-D6D2-41C1-B377-BFFCB613DD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889"/>
            <a:ext cx="10515600" cy="540000"/>
          </a:xfrm>
        </p:spPr>
        <p:txBody>
          <a:bodyPr>
            <a:normAutofit/>
          </a:bodyPr>
          <a:lstStyle>
            <a:lvl1pPr>
              <a:defRPr sz="2500" b="1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051602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65A70D0-257F-486B-B4F4-64742FB002C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540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5F35469-D4DD-4347-B02B-080122B64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540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2500" b="1" baseline="0">
                <a:solidFill>
                  <a:schemeClr val="bg1"/>
                </a:solidFill>
              </a:defRPr>
            </a:lvl1pPr>
          </a:lstStyle>
          <a:p>
            <a:r>
              <a:rPr lang="ja-JP" altLang="en-US" dirty="0"/>
              <a:t>マスタータイトルの書式設定</a:t>
            </a:r>
            <a:endParaRPr 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C5FCC83-B8BE-4281-890D-ED9D598AC285}"/>
              </a:ext>
            </a:extLst>
          </p:cNvPr>
          <p:cNvSpPr txBox="1"/>
          <p:nvPr/>
        </p:nvSpPr>
        <p:spPr>
          <a:xfrm>
            <a:off x="10391632" y="0"/>
            <a:ext cx="1800367" cy="54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48792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1033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7887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4471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0000">
              <a:srgbClr val="F0F0FF"/>
            </a:gs>
            <a:gs pos="49000">
              <a:srgbClr val="F3F4FE"/>
            </a:gs>
            <a:gs pos="100000">
              <a:srgbClr val="D2D2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baseline="0">
                <a:solidFill>
                  <a:srgbClr val="001060"/>
                </a:solidFill>
                <a:latin typeface="Yu Gothic UI Semilight" panose="020B0400000000000000" pitchFamily="50" charset="-128"/>
              </a:defRPr>
            </a:lvl1pPr>
          </a:lstStyle>
          <a:p>
            <a:r>
              <a:rPr kumimoji="1" lang="en-US" altLang="ja-JP"/>
              <a:t>2020. Feb 27 (Thu) NKS2 meeting</a:t>
            </a:r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baseline="0">
                <a:solidFill>
                  <a:srgbClr val="001060"/>
                </a:solidFill>
                <a:latin typeface="Yu Gothic UI Semilight" panose="020B0400000000000000" pitchFamily="50" charset="-128"/>
              </a:defRPr>
            </a:lvl1pPr>
          </a:lstStyle>
          <a:p>
            <a:r>
              <a:rPr kumimoji="1" lang="en-US" altLang="ja-JP"/>
              <a:t>Status Report #16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02B6F2B-E99B-4693-BC0E-F42597913EF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2712F5A-F8BF-469F-89D9-543BFFD78F3D}"/>
              </a:ext>
            </a:extLst>
          </p:cNvPr>
          <p:cNvSpPr txBox="1"/>
          <p:nvPr/>
        </p:nvSpPr>
        <p:spPr>
          <a:xfrm>
            <a:off x="10391633" y="1"/>
            <a:ext cx="1800367" cy="828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rgbClr val="001E64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rgbClr val="001E6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84571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4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Semilight" panose="020B0400000000000000" pitchFamily="50" charset="-128"/>
          <a:ea typeface="Yu Gothic UI Semilight" panose="020B0400000000000000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463BD4-EAA9-4D70-B44B-4B64B22B68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b="0" dirty="0"/>
              <a:t>Status Report #16</a:t>
            </a:r>
            <a:endParaRPr kumimoji="1" lang="ja-JP" altLang="en-US" b="0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F58096F-F00F-47AE-9025-1A3E94ACF3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2020. Feb 27 (Thu)</a:t>
            </a:r>
          </a:p>
          <a:p>
            <a:r>
              <a:rPr lang="en-US" altLang="ja-JP" dirty="0"/>
              <a:t>B4 FUJIWARA Tomomasa</a:t>
            </a:r>
            <a:endParaRPr kumimoji="1" lang="ja-JP" altLang="en-US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1D6BA66-B9F8-4EA1-A21F-F085E823E0F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kumimoji="1" lang="en-US" altLang="ja-JP" sz="1800" dirty="0"/>
              <a:t>Prepare for B4 thesis presentation</a:t>
            </a:r>
          </a:p>
          <a:p>
            <a:r>
              <a:rPr lang="en-US" altLang="ja-JP" sz="1800" dirty="0"/>
              <a:t>New Board design</a:t>
            </a:r>
            <a:endParaRPr kumimoji="1" lang="en-US" altLang="ja-JP" sz="1800" dirty="0"/>
          </a:p>
          <a:p>
            <a:r>
              <a:rPr kumimoji="1" lang="en-US" altLang="ja-JP" sz="1800" dirty="0"/>
              <a:t>ToF cosmic: 5 mm thickness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A7DD3FC-4AE5-4BA7-8B8B-59036FBB11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35954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E29F31-5380-4EFB-807D-52E401749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Retry after repair at V</a:t>
            </a:r>
            <a:r>
              <a:rPr lang="en-US" altLang="ja-JP" baseline="-25000" dirty="0"/>
              <a:t>b</a:t>
            </a:r>
            <a:r>
              <a:rPr lang="en-US" altLang="ja-JP" dirty="0"/>
              <a:t> = 44.7 V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A293688-635B-4312-B65E-8F5EEE12F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C9F8808-4D8D-4EBA-971C-6C4C94287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7225C5-6803-4447-A87F-87D706B99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E16E72E-BFCB-4C24-8DC7-60A213269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644194"/>
            <a:ext cx="8532681" cy="579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703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920462-45F5-4F4F-8711-B4FDF0585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Retry after repair at V</a:t>
            </a:r>
            <a:r>
              <a:rPr lang="en-US" altLang="ja-JP" baseline="-25000" dirty="0"/>
              <a:t>b</a:t>
            </a:r>
            <a:r>
              <a:rPr lang="en-US" altLang="ja-JP" dirty="0"/>
              <a:t> = 44.7 V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2E24F9-20E6-4131-8B1E-C11B5768A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1BCEB6C-5C38-4337-821E-EBA660E23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299C0C4-3C65-4E16-A640-A14A9EC1A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9D805E0-A5B0-4D36-BF9B-969321D4B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733" y="1072995"/>
            <a:ext cx="10193867" cy="5362359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5026CE0-608D-47CE-9571-FB78EB277FD5}"/>
              </a:ext>
            </a:extLst>
          </p:cNvPr>
          <p:cNvSpPr/>
          <p:nvPr/>
        </p:nvSpPr>
        <p:spPr>
          <a:xfrm>
            <a:off x="8026400" y="2950633"/>
            <a:ext cx="3225800" cy="914400"/>
          </a:xfrm>
          <a:prstGeom prst="rect">
            <a:avLst/>
          </a:prstGeom>
          <a:noFill/>
          <a:ln w="63500">
            <a:solidFill>
              <a:srgbClr val="FF00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7155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9A0A84-E05D-4E2B-99F6-C87270129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 do next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6D3A2F-0F14-48C3-9ED7-F0EB8563B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B4 thesis p</a:t>
            </a:r>
            <a:r>
              <a:rPr kumimoji="1" lang="en-US" altLang="ja-JP" dirty="0"/>
              <a:t>resentation (tomorrow)</a:t>
            </a:r>
          </a:p>
          <a:p>
            <a:endParaRPr lang="en-US" altLang="ja-JP" dirty="0"/>
          </a:p>
          <a:p>
            <a:r>
              <a:rPr kumimoji="1" lang="en-US" altLang="ja-JP" dirty="0"/>
              <a:t>Bias scan w/ 5 mm thickness scintillator: V</a:t>
            </a:r>
            <a:r>
              <a:rPr kumimoji="1" lang="en-US" altLang="ja-JP" baseline="-25000" dirty="0"/>
              <a:t>b</a:t>
            </a:r>
            <a:r>
              <a:rPr kumimoji="1" lang="en-US" altLang="ja-JP" dirty="0"/>
              <a:t> – V</a:t>
            </a:r>
            <a:r>
              <a:rPr kumimoji="1" lang="en-US" altLang="ja-JP" baseline="-25000" dirty="0"/>
              <a:t>op</a:t>
            </a:r>
            <a:r>
              <a:rPr kumimoji="1" lang="en-US" altLang="ja-JP" dirty="0"/>
              <a:t> = 0.0, +3.0, +6.0 V</a:t>
            </a:r>
          </a:p>
          <a:p>
            <a:endParaRPr lang="en-US" altLang="ja-JP" dirty="0"/>
          </a:p>
          <a:p>
            <a:r>
              <a:rPr kumimoji="1" lang="en-US" altLang="ja-JP" dirty="0"/>
              <a:t>Test w/ 22 &amp; 44 mm width scintillator (Now: 11 mm )</a:t>
            </a:r>
          </a:p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66B92B8-78D2-44F1-A064-99CDF88E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60B7995-2541-43B2-8AD9-2D0AD165D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5773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147098-793F-4422-A106-A06D6C7C6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New circuit design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93C6D4-AD28-4B07-836C-3DDCE5AF1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5FA47F7-93DF-4293-95C4-6D9F5A443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11" name="コンテンツ プレースホルダー 10">
            <a:extLst>
              <a:ext uri="{FF2B5EF4-FFF2-40B4-BE49-F238E27FC236}">
                <a16:creationId xmlns:a16="http://schemas.microsoft.com/office/drawing/2014/main" id="{8646C367-504C-4275-8B36-D4AC271ED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1" y="540000"/>
            <a:ext cx="6937531" cy="3209631"/>
          </a:xfr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CC86B47-5A94-4A4E-B0EE-BAAA55870C2B}"/>
              </a:ext>
            </a:extLst>
          </p:cNvPr>
          <p:cNvSpPr txBox="1"/>
          <p:nvPr/>
        </p:nvSpPr>
        <p:spPr>
          <a:xfrm>
            <a:off x="1245705" y="1266737"/>
            <a:ext cx="4598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rgbClr val="FF9CFF"/>
                </a:solidFill>
              </a:rPr>
              <a:t>Parallel connection (</a:t>
            </a:r>
            <a:r>
              <a:rPr kumimoji="1" lang="ja-JP" altLang="en-US" sz="3200" b="1" dirty="0">
                <a:solidFill>
                  <a:srgbClr val="FF9CFF"/>
                </a:solidFill>
              </a:rPr>
              <a:t>並列</a:t>
            </a:r>
            <a:r>
              <a:rPr kumimoji="1" lang="en-US" altLang="ja-JP" sz="3200" b="1" dirty="0">
                <a:solidFill>
                  <a:srgbClr val="FF9CFF"/>
                </a:solidFill>
              </a:rPr>
              <a:t>)</a:t>
            </a:r>
            <a:endParaRPr kumimoji="1" lang="ja-JP" altLang="en-US" sz="3200" b="1" dirty="0">
              <a:solidFill>
                <a:srgbClr val="FF9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571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C2F040-2151-4D13-B8DA-96DF0CE48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DE7920-BD05-4A7C-8C53-7AA4FD3D0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5BB6343-352E-455F-9B9D-CFA58D557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A153B36-DB4F-43C7-8889-091CB1BC9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33014BBD-EC5B-43A7-A2D7-D4E94D249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287" y="0"/>
            <a:ext cx="10425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856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DF135E-7B7E-4414-80AF-2792A0477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ToF: thickness &amp; width study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C82362F-7B29-4300-A022-C0AB08BBE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540000"/>
            <a:ext cx="11520000" cy="5698175"/>
          </a:xfrm>
        </p:spPr>
        <p:txBody>
          <a:bodyPr>
            <a:normAutofit/>
          </a:bodyPr>
          <a:lstStyle/>
          <a:p>
            <a:r>
              <a:rPr kumimoji="1" lang="en-US" altLang="ja-JP" sz="1800" dirty="0"/>
              <a:t>Before Time walk correction</a:t>
            </a:r>
            <a:endParaRPr kumimoji="1" lang="ja-JP" altLang="en-US" sz="18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DED5FAC-658E-4C2E-A76E-217D2EFC2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A06B080-3534-4797-B70A-66E871CF7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35D1BE2-C5F9-4874-8C7A-7BCAB3CB1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00" y="-39913"/>
            <a:ext cx="1029881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800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F85700E-BFBA-462F-B236-674E42EE4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ToF: thickness &amp; width study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120305B-39DE-4D9C-B0C0-CC2ADA236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20036F4-46C6-42AB-B291-285DA48C4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CDA657-A4C1-494F-9F8E-34CE57079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D972430-4FBA-41F5-82FA-09533E654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00" y="0"/>
            <a:ext cx="10358563" cy="686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65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B1EBF0-BF6D-406D-83E2-8420E062D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87A4274-6558-491B-87A7-5C2378708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BC3DF83-1A0A-4EF2-B393-6626C1904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C590251-94B0-4F9B-8663-87C8867B8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EBB384D-5F68-4411-9F95-3FE3BC144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310" y="0"/>
            <a:ext cx="102593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846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549C44-CC4D-43FC-8C48-B3C495BC0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8626498-5E33-46A5-8597-807E84729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6E723D5-786E-4787-8775-30F2535D7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7AF59C09-4B72-4163-A070-D5D2E030C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1"/>
          <a:stretch/>
        </p:blipFill>
        <p:spPr>
          <a:xfrm>
            <a:off x="0" y="0"/>
            <a:ext cx="9264978" cy="6858000"/>
          </a:xfrm>
        </p:spPr>
      </p:pic>
    </p:spTree>
    <p:extLst>
      <p:ext uri="{BB962C8B-B14F-4D97-AF65-F5344CB8AC3E}">
        <p14:creationId xmlns:p14="http://schemas.microsoft.com/office/powerpoint/2010/main" val="2175170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936193-8C4E-48C8-9C3B-4769D55C4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978D3CC-03E9-4AD7-A770-2F0359960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571E14-32C4-4C05-ABBD-3B81DDDE5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21E9F24E-4854-47FC-A588-81D1F7AB83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26"/>
          <a:stretch/>
        </p:blipFill>
        <p:spPr>
          <a:xfrm>
            <a:off x="0" y="0"/>
            <a:ext cx="9244087" cy="6858000"/>
          </a:xfrm>
        </p:spPr>
      </p:pic>
    </p:spTree>
    <p:extLst>
      <p:ext uri="{BB962C8B-B14F-4D97-AF65-F5344CB8AC3E}">
        <p14:creationId xmlns:p14="http://schemas.microsoft.com/office/powerpoint/2010/main" val="704252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385C24-0E1C-46CB-A845-5D2A2A89B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solidFill>
                  <a:prstClr val="white"/>
                </a:solidFill>
              </a:rPr>
              <a:t>New circuit design</a:t>
            </a:r>
            <a:endParaRPr kumimoji="1" lang="ja-JP" altLang="en-US" dirty="0"/>
          </a:p>
        </p:txBody>
      </p:sp>
      <p:pic>
        <p:nvPicPr>
          <p:cNvPr id="8" name="コンテンツ プレースホルダー 7">
            <a:extLst>
              <a:ext uri="{FF2B5EF4-FFF2-40B4-BE49-F238E27FC236}">
                <a16:creationId xmlns:a16="http://schemas.microsoft.com/office/drawing/2014/main" id="{5A376082-FD0F-4863-86EE-3FC7B9CE5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33" y="1939993"/>
            <a:ext cx="4605867" cy="2500328"/>
          </a:xfrm>
        </p:spPr>
      </p:pic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607E5B-57C8-4409-9159-CE6C85B2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672FC54-C7D3-4EB1-A12A-B82C243FE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A46BED0-54AE-474D-8A04-606B034686E0}"/>
              </a:ext>
            </a:extLst>
          </p:cNvPr>
          <p:cNvSpPr txBox="1"/>
          <p:nvPr/>
        </p:nvSpPr>
        <p:spPr>
          <a:xfrm>
            <a:off x="404927" y="3855546"/>
            <a:ext cx="44394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rgbClr val="9CFFFF"/>
                </a:solidFill>
              </a:rPr>
              <a:t>Series connection (</a:t>
            </a:r>
            <a:r>
              <a:rPr kumimoji="1" lang="ja-JP" altLang="en-US" sz="3200" b="1" dirty="0">
                <a:solidFill>
                  <a:srgbClr val="9CFFFF"/>
                </a:solidFill>
              </a:rPr>
              <a:t>直列</a:t>
            </a:r>
            <a:r>
              <a:rPr kumimoji="1" lang="en-US" altLang="ja-JP" sz="3200" b="1" dirty="0">
                <a:solidFill>
                  <a:srgbClr val="9CFFFF"/>
                </a:solidFill>
              </a:rPr>
              <a:t>)</a:t>
            </a:r>
            <a:endParaRPr kumimoji="1" lang="ja-JP" altLang="en-US" sz="3200" b="1" dirty="0">
              <a:solidFill>
                <a:srgbClr val="9CFFFF"/>
              </a:solidFill>
            </a:endParaRPr>
          </a:p>
        </p:txBody>
      </p:sp>
      <p:pic>
        <p:nvPicPr>
          <p:cNvPr id="7" name="コンテンツ プレースホルダー 10">
            <a:extLst>
              <a:ext uri="{FF2B5EF4-FFF2-40B4-BE49-F238E27FC236}">
                <a16:creationId xmlns:a16="http://schemas.microsoft.com/office/drawing/2014/main" id="{1A1B2C4F-5FEE-4511-BADF-27755AA91F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87572"/>
            <a:ext cx="5517698" cy="2552749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220D16E-4B96-496A-B7EE-58AAF1E76C52}"/>
              </a:ext>
            </a:extLst>
          </p:cNvPr>
          <p:cNvSpPr txBox="1"/>
          <p:nvPr/>
        </p:nvSpPr>
        <p:spPr>
          <a:xfrm>
            <a:off x="6551916" y="3816551"/>
            <a:ext cx="4605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rgbClr val="FF9CFF"/>
                </a:solidFill>
              </a:rPr>
              <a:t>Parallel connection (</a:t>
            </a:r>
            <a:r>
              <a:rPr kumimoji="1" lang="ja-JP" altLang="en-US" sz="3200" b="1" dirty="0">
                <a:solidFill>
                  <a:srgbClr val="FF9CFF"/>
                </a:solidFill>
              </a:rPr>
              <a:t>並列</a:t>
            </a:r>
            <a:r>
              <a:rPr kumimoji="1" lang="en-US" altLang="ja-JP" sz="3200" b="1" dirty="0">
                <a:solidFill>
                  <a:srgbClr val="FF9CFF"/>
                </a:solidFill>
              </a:rPr>
              <a:t>)</a:t>
            </a:r>
            <a:endParaRPr kumimoji="1" lang="ja-JP" altLang="en-US" sz="3200" b="1" dirty="0">
              <a:solidFill>
                <a:srgbClr val="FF9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9057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95D763-6CE1-4B0C-8B3E-294BDB123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19698F-6053-4D0E-9B57-73A87A5C5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BB445-AAA1-4BE8-88CA-5717D668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84C21EC1-860F-4465-A35D-4710956F3E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26"/>
          <a:stretch/>
        </p:blipFill>
        <p:spPr>
          <a:xfrm>
            <a:off x="0" y="0"/>
            <a:ext cx="9244087" cy="6858000"/>
          </a:xfrm>
        </p:spPr>
      </p:pic>
    </p:spTree>
    <p:extLst>
      <p:ext uri="{BB962C8B-B14F-4D97-AF65-F5344CB8AC3E}">
        <p14:creationId xmlns:p14="http://schemas.microsoft.com/office/powerpoint/2010/main" val="3908046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400257-2F08-4FC9-97FD-47D1D8FCF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CE6750E-618A-470C-9F0B-B506F759E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81B76C-024B-4AD3-9068-AEC3A381F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384E048B-FB80-451D-ACE1-C92F29EB2C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4"/>
          <a:stretch/>
        </p:blipFill>
        <p:spPr>
          <a:xfrm>
            <a:off x="0" y="-8605"/>
            <a:ext cx="9266663" cy="6866605"/>
          </a:xfrm>
        </p:spPr>
      </p:pic>
    </p:spTree>
    <p:extLst>
      <p:ext uri="{BB962C8B-B14F-4D97-AF65-F5344CB8AC3E}">
        <p14:creationId xmlns:p14="http://schemas.microsoft.com/office/powerpoint/2010/main" val="34548396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8720E0-BE2E-4FCF-B114-9EC429161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90D0EF-7C9F-41F0-8317-D5A37CD89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8446BF3-59A4-4768-90E0-CB05CB0AB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8D35236-BD28-4BD2-B0FC-1EF24D4D7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ACC8E63-7E13-4C21-925A-41983E62A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516" y="0"/>
            <a:ext cx="105849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37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CA0DA9-6F8A-4F92-B589-0ACAB2755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ToF cosmic: 5 mm thickness scintillator at V</a:t>
            </a:r>
            <a:r>
              <a:rPr lang="en-US" altLang="ja-JP" baseline="-25000" dirty="0"/>
              <a:t>b</a:t>
            </a:r>
            <a:r>
              <a:rPr lang="en-US" altLang="ja-JP" dirty="0"/>
              <a:t> = 44.7 V</a:t>
            </a:r>
            <a:endParaRPr kumimoji="1" lang="ja-JP" altLang="en-US" dirty="0"/>
          </a:p>
        </p:txBody>
      </p:sp>
      <p:pic>
        <p:nvPicPr>
          <p:cNvPr id="9" name="コンテンツ プレースホルダー 8">
            <a:extLst>
              <a:ext uri="{FF2B5EF4-FFF2-40B4-BE49-F238E27FC236}">
                <a16:creationId xmlns:a16="http://schemas.microsoft.com/office/drawing/2014/main" id="{E18664C2-F64D-42B4-98E5-DD3B3198BE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6262" y="1772098"/>
            <a:ext cx="5891206" cy="3313803"/>
          </a:xfrm>
        </p:spPr>
      </p:pic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8EC897-3647-4563-ADAF-F5E2A53E8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7827810-4A6B-49D0-9632-904E044C0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A3AF7FA-1D97-4DB9-8FA1-3593A5E406DA}"/>
              </a:ext>
            </a:extLst>
          </p:cNvPr>
          <p:cNvSpPr txBox="1"/>
          <p:nvPr/>
        </p:nvSpPr>
        <p:spPr>
          <a:xfrm>
            <a:off x="1254968" y="1031033"/>
            <a:ext cx="3214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400" dirty="0"/>
              <a:t>New scintillator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400" dirty="0"/>
              <a:t>t = 5 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2400" dirty="0"/>
              <a:t>w = 11 mm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78771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0F3655-B370-46DF-9DC0-D3B3D587F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ToF cosmic: 5 mm thickness scintillator at V</a:t>
            </a:r>
            <a:r>
              <a:rPr kumimoji="1" lang="en-US" altLang="ja-JP" baseline="-25000" dirty="0"/>
              <a:t>b</a:t>
            </a:r>
            <a:r>
              <a:rPr kumimoji="1" lang="en-US" altLang="ja-JP" dirty="0"/>
              <a:t> = 44.7 V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2F5126-2E68-4BBF-9604-C158C8BD8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658175"/>
            <a:ext cx="11520000" cy="5580000"/>
          </a:xfrm>
        </p:spPr>
        <p:txBody>
          <a:bodyPr/>
          <a:lstStyle/>
          <a:p>
            <a:r>
              <a:rPr kumimoji="1" lang="en-US" altLang="ja-JP" dirty="0"/>
              <a:t>Raw ToF vs. QDCs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F4283F-2FAC-4947-A28E-BCA7C9F70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963DB2-7ABE-4B59-A803-347E26E27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F524579-B054-4F1A-947E-47938B3C2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720" y="619825"/>
            <a:ext cx="8720666" cy="5618350"/>
          </a:xfrm>
          <a:prstGeom prst="rect">
            <a:avLst/>
          </a:prstGeom>
        </p:spPr>
      </p:pic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B46F1FE1-D241-4F90-A0BF-453FC515D2A2}"/>
              </a:ext>
            </a:extLst>
          </p:cNvPr>
          <p:cNvSpPr/>
          <p:nvPr/>
        </p:nvSpPr>
        <p:spPr>
          <a:xfrm>
            <a:off x="3284721" y="658175"/>
            <a:ext cx="8720666" cy="2694125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AC1A2304-457F-49EF-9D6F-A528BE7C32BD}"/>
              </a:ext>
            </a:extLst>
          </p:cNvPr>
          <p:cNvSpPr/>
          <p:nvPr/>
        </p:nvSpPr>
        <p:spPr>
          <a:xfrm>
            <a:off x="3362476" y="3470476"/>
            <a:ext cx="8720666" cy="2806050"/>
          </a:xfrm>
          <a:prstGeom prst="roundRect">
            <a:avLst/>
          </a:prstGeom>
          <a:noFill/>
          <a:ln w="635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CD6C6B3-7C62-4F0B-8E5E-603D9D4B266D}"/>
              </a:ext>
            </a:extLst>
          </p:cNvPr>
          <p:cNvSpPr txBox="1"/>
          <p:nvPr/>
        </p:nvSpPr>
        <p:spPr>
          <a:xfrm>
            <a:off x="7310534" y="578350"/>
            <a:ext cx="914400" cy="461665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5 mm</a:t>
            </a:r>
            <a:endParaRPr kumimoji="1" lang="ja-JP" altLang="en-US" sz="24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C35BD14-DB04-4151-8485-AF908C43319E}"/>
              </a:ext>
            </a:extLst>
          </p:cNvPr>
          <p:cNvSpPr txBox="1"/>
          <p:nvPr/>
        </p:nvSpPr>
        <p:spPr>
          <a:xfrm>
            <a:off x="7310534" y="3429000"/>
            <a:ext cx="1049693" cy="461665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10 mm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79268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64CBD5-F31E-4F29-A341-C04D2BD1A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ToF cosmic: 5 mm thickness scintillator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0EDF629-559D-42E0-B382-F0C490914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685800"/>
            <a:ext cx="11520000" cy="5552375"/>
          </a:xfrm>
        </p:spPr>
        <p:txBody>
          <a:bodyPr>
            <a:normAutofit/>
          </a:bodyPr>
          <a:lstStyle/>
          <a:p>
            <a:r>
              <a:rPr kumimoji="1" lang="en-US" altLang="ja-JP" sz="2000" dirty="0"/>
              <a:t>Compare QDC dist. w/ 10 mm thickness</a:t>
            </a:r>
          </a:p>
          <a:p>
            <a:r>
              <a:rPr lang="en-US" altLang="ja-JP" sz="2000" dirty="0"/>
              <a:t>Cyan: 5 mm</a:t>
            </a:r>
          </a:p>
          <a:p>
            <a:r>
              <a:rPr kumimoji="1" lang="en-US" altLang="ja-JP" sz="2000" dirty="0"/>
              <a:t>Magenta: 10 mm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F545EF9-E985-4C4C-81C8-D789423B0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E8E2B82-A1A3-40A3-B91E-2BC076D93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33F2326A-4B44-4A60-87BC-DA25FAFB87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9" r="3140" b="49429"/>
          <a:stretch/>
        </p:blipFill>
        <p:spPr>
          <a:xfrm>
            <a:off x="270933" y="2187308"/>
            <a:ext cx="11650134" cy="3984892"/>
          </a:xfrm>
          <a:prstGeom prst="rect">
            <a:avLst/>
          </a:prstGeom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EC5F4E9-05B9-461F-810C-B885D79C1585}"/>
              </a:ext>
            </a:extLst>
          </p:cNvPr>
          <p:cNvSpPr txBox="1"/>
          <p:nvPr/>
        </p:nvSpPr>
        <p:spPr>
          <a:xfrm>
            <a:off x="1124735" y="2442633"/>
            <a:ext cx="1617133" cy="369332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Yu Gothic UI Semibold" panose="020B0700000000000000" pitchFamily="50" charset="-128"/>
              </a:rPr>
              <a:t>MPV: ~27 </a:t>
            </a:r>
            <a:r>
              <a:rPr kumimoji="1" lang="en-US" altLang="ja-JP" dirty="0" err="1">
                <a:latin typeface="Yu Gothic UI Semibold" panose="020B0700000000000000" pitchFamily="50" charset="-128"/>
              </a:rPr>
              <a:t>pC</a:t>
            </a:r>
            <a:endParaRPr kumimoji="1" lang="ja-JP" altLang="en-US" dirty="0">
              <a:latin typeface="Yu Gothic UI Semibold" panose="020B07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6CDD5AF-6B65-49D6-8C38-CB2A2D17897E}"/>
              </a:ext>
            </a:extLst>
          </p:cNvPr>
          <p:cNvSpPr txBox="1"/>
          <p:nvPr/>
        </p:nvSpPr>
        <p:spPr>
          <a:xfrm>
            <a:off x="7127601" y="2257967"/>
            <a:ext cx="1617133" cy="369332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Yu Gothic UI Semibold" panose="020B0700000000000000" pitchFamily="50" charset="-128"/>
              </a:rPr>
              <a:t>MPV: ~27 </a:t>
            </a:r>
            <a:r>
              <a:rPr kumimoji="1" lang="en-US" altLang="ja-JP" dirty="0" err="1">
                <a:latin typeface="Yu Gothic UI Semibold" panose="020B0700000000000000" pitchFamily="50" charset="-128"/>
              </a:rPr>
              <a:t>pC</a:t>
            </a:r>
            <a:endParaRPr kumimoji="1" lang="ja-JP" altLang="en-US" dirty="0">
              <a:latin typeface="Yu Gothic UI Semibold" panose="020B07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2B443BC-F870-4DC9-9BF4-D9A3A63B40C3}"/>
              </a:ext>
            </a:extLst>
          </p:cNvPr>
          <p:cNvSpPr txBox="1"/>
          <p:nvPr/>
        </p:nvSpPr>
        <p:spPr>
          <a:xfrm>
            <a:off x="2335468" y="3414965"/>
            <a:ext cx="1617133" cy="369332"/>
          </a:xfrm>
          <a:prstGeom prst="rect">
            <a:avLst/>
          </a:prstGeom>
          <a:solidFill>
            <a:schemeClr val="bg1"/>
          </a:solidFill>
          <a:ln w="76200"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Yu Gothic UI Semibold" panose="020B0700000000000000" pitchFamily="50" charset="-128"/>
              </a:rPr>
              <a:t>MPV: ~57 </a:t>
            </a:r>
            <a:r>
              <a:rPr kumimoji="1" lang="en-US" altLang="ja-JP" dirty="0" err="1">
                <a:latin typeface="Yu Gothic UI Semibold" panose="020B0700000000000000" pitchFamily="50" charset="-128"/>
              </a:rPr>
              <a:t>pC</a:t>
            </a:r>
            <a:endParaRPr kumimoji="1" lang="ja-JP" altLang="en-US" dirty="0">
              <a:latin typeface="Yu Gothic UI Semibold" panose="020B07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E7988B8-22E3-44B4-9021-1ED7C685257C}"/>
              </a:ext>
            </a:extLst>
          </p:cNvPr>
          <p:cNvSpPr txBox="1"/>
          <p:nvPr/>
        </p:nvSpPr>
        <p:spPr>
          <a:xfrm>
            <a:off x="7872668" y="3374195"/>
            <a:ext cx="1617133" cy="369332"/>
          </a:xfrm>
          <a:prstGeom prst="rect">
            <a:avLst/>
          </a:prstGeom>
          <a:solidFill>
            <a:schemeClr val="bg1"/>
          </a:solidFill>
          <a:ln w="76200">
            <a:solidFill>
              <a:srgbClr val="FF00FF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Yu Gothic UI Semibold" panose="020B0700000000000000" pitchFamily="50" charset="-128"/>
              </a:rPr>
              <a:t>MPV: ~39 </a:t>
            </a:r>
            <a:r>
              <a:rPr kumimoji="1" lang="en-US" altLang="ja-JP" dirty="0" err="1">
                <a:latin typeface="Yu Gothic UI Semibold" panose="020B0700000000000000" pitchFamily="50" charset="-128"/>
              </a:rPr>
              <a:t>pC</a:t>
            </a:r>
            <a:endParaRPr kumimoji="1" lang="ja-JP" altLang="en-US" dirty="0">
              <a:latin typeface="Yu Gothic UI Semibold" panose="020B07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58616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549C44-CC4D-43FC-8C48-B3C495BC0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Time Walk Correction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41ECCB3-091C-4B2E-B972-059FBC290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8626498-5E33-46A5-8597-807E84729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6E723D5-786E-4787-8775-30F2535D7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D9954DD5-4897-471A-B66F-FAA0F95B6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866" y="617290"/>
            <a:ext cx="9226933" cy="624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71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549C44-CC4D-43FC-8C48-B3C495BC0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ToF dist. After time walk correction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41ECCB3-091C-4B2E-B972-059FBC290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8626498-5E33-46A5-8597-807E84729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6E723D5-786E-4787-8775-30F2535D7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BED32CA1-E08C-4D8C-8231-EE53C50C2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92" y="634114"/>
            <a:ext cx="10850408" cy="572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093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6FD346-8EA3-42E2-8849-E8BD871B1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Consideration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DB87600-EC0F-4210-B5C1-1FD096224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6667" y="1319775"/>
            <a:ext cx="8085667" cy="4968000"/>
          </a:xfrm>
        </p:spPr>
        <p:txBody>
          <a:bodyPr/>
          <a:lstStyle/>
          <a:p>
            <a:r>
              <a:rPr kumimoji="1" lang="en-US" altLang="ja-JP" dirty="0"/>
              <a:t>Threshold too high ? </a:t>
            </a:r>
          </a:p>
          <a:p>
            <a:pPr marL="0" indent="0">
              <a:buNone/>
            </a:pPr>
            <a:r>
              <a:rPr lang="en-US" altLang="ja-JP" dirty="0"/>
              <a:t>	R-1, 2: ~ -140 - 180 mV (MIP ~ -760 mV )</a:t>
            </a:r>
          </a:p>
          <a:p>
            <a:pPr marL="0" indent="0">
              <a:buNone/>
            </a:pPr>
            <a:r>
              <a:rPr kumimoji="1" lang="en-US" altLang="ja-JP" dirty="0"/>
              <a:t>	L-1, 2</a:t>
            </a:r>
            <a:r>
              <a:rPr lang="en-US" altLang="ja-JP" dirty="0"/>
              <a:t>: ~ -280 mV (MIP ~ -570 mV)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High rate w/ β – ray : ~ 100k Hz</a:t>
            </a:r>
          </a:p>
          <a:p>
            <a:endParaRPr kumimoji="1" lang="en-US" altLang="ja-JP" dirty="0"/>
          </a:p>
          <a:p>
            <a:r>
              <a:rPr lang="en-US" altLang="ja-JP" dirty="0"/>
              <a:t>Light leakage ??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21F467-E729-46B1-AA14-1F8E72589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D0BF2F1-26FF-40C1-95EC-21773795E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0634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450435-9A12-4757-BD71-7103861B2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Retry after repair at V</a:t>
            </a:r>
            <a:r>
              <a:rPr lang="en-US" altLang="ja-JP" baseline="-25000" dirty="0"/>
              <a:t>b</a:t>
            </a:r>
            <a:r>
              <a:rPr lang="en-US" altLang="ja-JP" dirty="0"/>
              <a:t> = 44.7 V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E313962-4CB9-464A-8AA6-F2CF7D489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Raw ToF vs. QDCs</a:t>
            </a:r>
            <a:endParaRPr lang="ja-JP" altLang="en-US" dirty="0"/>
          </a:p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941AC7-78ED-4639-8BF8-9AC7A1049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2020. Feb 27 (Thu)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2A0183-AB45-497B-9D90-D1EE45F09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Status Report #16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9A7A415-8C2A-4698-89CA-C0D85A585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941" y="619825"/>
            <a:ext cx="8592659" cy="573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538597"/>
      </p:ext>
    </p:extLst>
  </p:cSld>
  <p:clrMapOvr>
    <a:masterClrMapping/>
  </p:clrMapOvr>
</p:sld>
</file>

<file path=ppt/theme/theme1.xml><?xml version="1.0" encoding="utf-8"?>
<a:theme xmlns:a="http://schemas.openxmlformats.org/drawingml/2006/main" name="seminar_01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minar_01" id="{FBBCB237-14DA-439D-9B7B-9CE02D5C1056}" vid="{8D7AEC0D-9FFA-4277-AF29-E9BAEC5B07C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seminar_01</Template>
  <TotalTime>263</TotalTime>
  <Words>562</Words>
  <Application>Microsoft Office PowerPoint</Application>
  <PresentationFormat>ワイド画面</PresentationFormat>
  <Paragraphs>92</Paragraphs>
  <Slides>22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22</vt:i4>
      </vt:variant>
    </vt:vector>
  </HeadingPairs>
  <TitlesOfParts>
    <vt:vector size="31" baseType="lpstr">
      <vt:lpstr>Yu Gothic UI Light</vt:lpstr>
      <vt:lpstr>Yu Gothic UI Semibold</vt:lpstr>
      <vt:lpstr>Yu Gothic UI Semilight</vt:lpstr>
      <vt:lpstr>游ゴシック</vt:lpstr>
      <vt:lpstr>游ゴシック Light</vt:lpstr>
      <vt:lpstr>Arial</vt:lpstr>
      <vt:lpstr>Calibri</vt:lpstr>
      <vt:lpstr>Calibri Light</vt:lpstr>
      <vt:lpstr>seminar_01</vt:lpstr>
      <vt:lpstr>Status Report #16</vt:lpstr>
      <vt:lpstr>New circuit design</vt:lpstr>
      <vt:lpstr>ToF cosmic: 5 mm thickness scintillator at Vb = 44.7 V</vt:lpstr>
      <vt:lpstr>ToF cosmic: 5 mm thickness scintillator at Vb = 44.7 V</vt:lpstr>
      <vt:lpstr>ToF cosmic: 5 mm thickness scintillator</vt:lpstr>
      <vt:lpstr>Time Walk Correction</vt:lpstr>
      <vt:lpstr>ToF dist. After time walk correction</vt:lpstr>
      <vt:lpstr>Consideration</vt:lpstr>
      <vt:lpstr>Retry after repair at Vb = 44.7 V</vt:lpstr>
      <vt:lpstr>Retry after repair at Vb = 44.7 V</vt:lpstr>
      <vt:lpstr>Retry after repair at Vb = 44.7 V</vt:lpstr>
      <vt:lpstr>To do next</vt:lpstr>
      <vt:lpstr>New circuit design</vt:lpstr>
      <vt:lpstr>PowerPoint プレゼンテーション</vt:lpstr>
      <vt:lpstr>ToF: thickness &amp; width study</vt:lpstr>
      <vt:lpstr>ToF: thickness &amp; width study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Status Report #16</dc:title>
  <dc:creator>Tomomasa Fujiwara</dc:creator>
  <cp:lastModifiedBy>Tomomasa Fujiwara</cp:lastModifiedBy>
  <cp:revision>9</cp:revision>
  <cp:lastPrinted>2020-02-24T11:19:02Z</cp:lastPrinted>
  <dcterms:created xsi:type="dcterms:W3CDTF">2020-02-20T16:05:34Z</dcterms:created>
  <dcterms:modified xsi:type="dcterms:W3CDTF">2020-02-27T04:50:22Z</dcterms:modified>
</cp:coreProperties>
</file>

<file path=docProps/thumbnail.jpeg>
</file>